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72" r:id="rId12"/>
    <p:sldId id="273" r:id="rId13"/>
    <p:sldId id="274" r:id="rId14"/>
    <p:sldId id="268" r:id="rId15"/>
    <p:sldId id="271" r:id="rId16"/>
    <p:sldId id="269" r:id="rId17"/>
    <p:sldId id="270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53E9497-E071-437D-B694-817EBCAD9A22}" type="datetimeFigureOut">
              <a:rPr lang="ru-RU" smtClean="0"/>
              <a:pPr/>
              <a:t>15.12.2014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676C652-CC82-494F-A23F-EEA3C6783D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2262"/>
            <a:ext cx="914244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>
                <a:ln w="317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Краевой конкурс исследовательских работ </a:t>
            </a:r>
          </a:p>
          <a:p>
            <a:pPr algn="ctr"/>
            <a:r>
              <a:rPr lang="ru-RU" sz="2000" b="1" dirty="0">
                <a:ln w="317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Проектная деятельность при изучении предмета «</a:t>
            </a:r>
            <a:r>
              <a:rPr lang="ru-RU" sz="2000" b="1" dirty="0" err="1">
                <a:ln w="317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Кубановедение</a:t>
            </a:r>
            <a:r>
              <a:rPr lang="ru-RU" sz="2000" b="1" dirty="0">
                <a:ln w="317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731032"/>
            <a:ext cx="91424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317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Казачьи поселения и жилища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3068960"/>
            <a:ext cx="39943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>
                <a:ln w="317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b="1" dirty="0">
              <a:ln w="3175" cmpd="sng">
                <a:noFill/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3840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-7752"/>
            <a:ext cx="5328592" cy="6869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99592" y="238092"/>
            <a:ext cx="7488832" cy="602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14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360087" cy="3749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890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19"/>
            <a:ext cx="8031020" cy="4135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64789" y="5229200"/>
            <a:ext cx="28144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Казачья хата</a:t>
            </a:r>
            <a:endParaRPr lang="ru-RU" sz="3200" b="1" cap="none" spc="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918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20688"/>
            <a:ext cx="91440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II</a:t>
            </a:r>
            <a:r>
              <a:rPr lang="en-US" sz="32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I</a:t>
            </a:r>
            <a:r>
              <a:rPr lang="ru-RU" sz="32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 Казачье подворье</a:t>
            </a:r>
          </a:p>
          <a:p>
            <a:pPr algn="ctr"/>
            <a:r>
              <a:rPr lang="ru-RU" sz="32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III.   1 Жилой двор</a:t>
            </a:r>
          </a:p>
          <a:p>
            <a:r>
              <a:rPr lang="ru-RU" sz="2400" b="1" dirty="0"/>
              <a:t>  	Интерьер кубанского жилища был в основном одинаков для всех районов Кубани. </a:t>
            </a:r>
            <a:r>
              <a:rPr lang="ru-RU" sz="2400" b="1" dirty="0" smtClean="0"/>
              <a:t>Казачий </a:t>
            </a:r>
            <a:r>
              <a:rPr lang="ru-RU" sz="2400" b="1" dirty="0"/>
              <a:t>дом ассоциируется со словом «хата». Согласно документу в Екатеринодаре из 580 жителей 42 не имели собственного жилья, 154 семьи жили в землянке и 74 – в «хатах»[8]. Материалы описей свидетельствуют, что широкое распространение получили связные дома: «о двух через сени жилых помещений». Усложнение планировки связного дома происходило путем устройства внутренних перегородок, в результате чего создавались 3-4 комнаты, а в сенях выделялись чулан и кладовая.</a:t>
            </a:r>
            <a:endParaRPr lang="ru-RU" sz="2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25273" cy="604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8978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83581"/>
            <a:ext cx="91440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I</a:t>
            </a:r>
            <a:r>
              <a:rPr lang="ru-RU" sz="32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II.2 Хозяйственный двор</a:t>
            </a:r>
          </a:p>
          <a:p>
            <a:r>
              <a:rPr lang="ru-RU" sz="2400" b="1" dirty="0"/>
              <a:t>   Кубанское подворье, его структура и состав были схожи с донским подворьем. Наибольшее распространение на Кубани получил открытый тип двора с павильонным способом расположения построек. На территории подворья было место где размещались животные и называлось оно базом. </a:t>
            </a:r>
            <a:endParaRPr lang="ru-RU" sz="2400" b="1" dirty="0" smtClean="0">
              <a:effectLst/>
            </a:endParaRPr>
          </a:p>
          <a:p>
            <a:r>
              <a:rPr lang="ru-RU" sz="2400" b="1" dirty="0"/>
              <a:t>     При возведении амбаров применялись срубая и столбовая техники. Амбары различались своими размерами. Так, во дворе казака Бурцева стояло 5 амбаров, построенных из сосновых досок. </a:t>
            </a:r>
            <a:endParaRPr lang="ru-RU" sz="2400" b="1" dirty="0" smtClean="0">
              <a:effectLst/>
            </a:endParaRPr>
          </a:p>
          <a:p>
            <a:r>
              <a:rPr lang="ru-RU" sz="2400" b="1" dirty="0"/>
              <a:t>     </a:t>
            </a:r>
            <a:endParaRPr lang="ru-RU" sz="24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42" y="404664"/>
            <a:ext cx="9238624" cy="54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305343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317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результате проведенного исследования были выявлены этапы развития казачьих поселений Кубани. Это позволило проанализировать типологию жилых и хозяйственных зданий и сооружений. Сравнительный архитектурный анализ жилищ Кубани позволил выявить особенности процесса взаимодействия традиций в жилой архитектуре казачьих поселений. Итогом изучения взаимодействия традиций архитектурной среды казачьих поселений  были установлены закономерности построения жилищ на Кубани.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90117" y="370621"/>
            <a:ext cx="43794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chemeClr val="bg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Заключение</a:t>
            </a:r>
            <a:endParaRPr lang="ru-RU" sz="5400" b="1" dirty="0">
              <a:ln w="18415" cmpd="sng">
                <a:solidFill>
                  <a:schemeClr val="bg1">
                    <a:lumMod val="95000"/>
                    <a:lumOff val="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8025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08520" y="692696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План исследования</a:t>
            </a:r>
          </a:p>
          <a:p>
            <a:pPr algn="ctr"/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Введение  </a:t>
            </a:r>
          </a:p>
          <a:p>
            <a:pPr algn="ctr"/>
            <a:r>
              <a:rPr lang="en-US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I </a:t>
            </a:r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Становление системы казачьих поселений на территории Кубани                                                                                                                                   </a:t>
            </a:r>
          </a:p>
          <a:p>
            <a:pPr algn="ctr"/>
            <a:r>
              <a:rPr lang="en-US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II </a:t>
            </a:r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Устройство поселения и принципы строения домов на Кубани в </a:t>
            </a:r>
            <a:r>
              <a:rPr lang="en-US" sz="2400" b="1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XIX</a:t>
            </a:r>
            <a:r>
              <a:rPr lang="ru-RU" sz="2400" b="1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 </a:t>
            </a:r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веке</a:t>
            </a:r>
          </a:p>
          <a:p>
            <a:pPr algn="ctr"/>
            <a:r>
              <a:rPr lang="en-US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II</a:t>
            </a:r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. 1 Архитектурно-пространственное развитие поселений Кубани</a:t>
            </a:r>
          </a:p>
          <a:p>
            <a:pPr algn="ctr"/>
            <a:r>
              <a:rPr lang="en-US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II</a:t>
            </a:r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. 2 Организация системы поселений, усадеб линейных станиц</a:t>
            </a:r>
          </a:p>
          <a:p>
            <a:pPr algn="ctr"/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II</a:t>
            </a:r>
            <a:r>
              <a:rPr lang="en-US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I </a:t>
            </a:r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Казачье подворье</a:t>
            </a:r>
          </a:p>
          <a:p>
            <a:pPr algn="ctr"/>
            <a:r>
              <a:rPr lang="en-US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III</a:t>
            </a:r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. 1 Жилой двор</a:t>
            </a:r>
          </a:p>
          <a:p>
            <a:pPr algn="ctr"/>
            <a:r>
              <a:rPr lang="en-US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I</a:t>
            </a:r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II. 2 Хозяйственный </a:t>
            </a:r>
            <a:r>
              <a:rPr lang="ru-RU" sz="2400" b="1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Microsoft Yi Baiti" pitchFamily="66" charset="0"/>
                <a:cs typeface="Times New Roman" pitchFamily="18" charset="0"/>
              </a:rPr>
              <a:t>двор</a:t>
            </a:r>
            <a:endParaRPr lang="ru-RU" sz="2400" b="1" dirty="0">
              <a:ln w="317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Microsoft Yi Baiti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060848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Цель проекта </a:t>
            </a:r>
            <a:r>
              <a:rPr lang="ru-RU" sz="28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выявление региональных особенностей в казачьей архитектуре Кубани, а также исследование традиций прошлого и настоящего Кубани, трудностей и успехов, связанных с градостроительством на Кубани</a:t>
            </a: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111" y="620688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Задачи проекта </a:t>
            </a:r>
            <a:r>
              <a:rPr lang="ru-RU" sz="2800" b="1" dirty="0">
                <a:ln w="3175" cmpd="sng">
                  <a:solidFill>
                    <a:schemeClr val="bg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провести исследование этапов развития системы казачьих поселений, особенностей их архитектурной планировки, исторической типологии зданий и сооружений; выявить сущность  архитектурных традиций кубанского региона и обозначать их влияние на планировку усадеб и жилищ; определять закономерности построения усадеб и жилищ с учетом особенностей мировоззрения, образа жизни и быта казаков; построить историческую модель структуры казачьей станицы с целью привлекательности их для сферы туризма.</a:t>
            </a: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00808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Методы исследования </a:t>
            </a:r>
            <a:r>
              <a:rPr lang="ru-RU" sz="28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– метод научного исследования, сбор информации, систематизация и корректировка новых и полученных ранее знаний. Метод исследования основан на архивных поисках и включает в себя  анализ казачьих поселений кубанской земли.</a:t>
            </a: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8220" y="836712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 Актуальность исследования</a:t>
            </a:r>
            <a:r>
              <a:rPr lang="ru-RU" sz="32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. </a:t>
            </a:r>
            <a:endParaRPr lang="ru-RU" sz="3200" b="1" dirty="0" smtClean="0">
              <a:ln w="3175">
                <a:solidFill>
                  <a:schemeClr val="bg1"/>
                </a:solidFill>
              </a:ln>
              <a:solidFill>
                <a:srgbClr val="FFC000"/>
              </a:solidFill>
            </a:endParaRPr>
          </a:p>
          <a:p>
            <a:pPr algn="ctr"/>
            <a:r>
              <a:rPr lang="ru-RU" sz="2800" b="1" dirty="0" smtClean="0">
                <a:ln w="3175">
                  <a:noFill/>
                </a:ln>
              </a:rPr>
              <a:t>Вопрос </a:t>
            </a:r>
            <a:r>
              <a:rPr lang="ru-RU" sz="2800" b="1" dirty="0">
                <a:ln w="3175">
                  <a:noFill/>
                </a:ln>
              </a:rPr>
              <a:t>традиций  в архитектуре казачьих поселений на Кубани объясняется возросшим интересом к историко-культурному направлению. Традиции казачьего жилища, расселение, расположение селений, их планировка часто изучаются отдельно. Мне же хотелось изучить данный вопрос целостно, проанализировать вопрос организации  поселений и домостроения кубанского казачества. 	</a:t>
            </a: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3156" y="548680"/>
            <a:ext cx="9144000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32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</a:t>
            </a:r>
            <a:r>
              <a:rPr lang="ru-RU" sz="32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Становление системы казачьих поселений на территории К</a:t>
            </a:r>
            <a:r>
              <a:rPr lang="ru-RU" sz="3200" dirty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r>
              <a:rPr lang="ru-RU" sz="32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бани</a:t>
            </a:r>
            <a:r>
              <a:rPr lang="ru-RU" sz="2400" b="1" dirty="0">
                <a:ln w="317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</a:t>
            </a:r>
          </a:p>
          <a:p>
            <a:r>
              <a:rPr lang="ru-RU" sz="2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</a:t>
            </a:r>
            <a:r>
              <a:rPr lang="ru-RU" sz="2400" b="1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поселениях </a:t>
            </a:r>
            <a:r>
              <a: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прослеживается общность жизненных установок донского и запорожского казачеств,  проявившаяся на этапе военизированных общин. При формировании казачьих поселений реализовывались следующие принципы: принцип соборности, принцип мобильности, принцип </a:t>
            </a:r>
            <a:r>
              <a:rPr lang="ru-RU" sz="2400" b="1" dirty="0" err="1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природосообразности</a:t>
            </a:r>
            <a:r>
              <a: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Принцип соборности получил отражение в форме главного запорожского стана. В центре куреня располагалась площадь-майдан. Здесь собирались казачьи рады. Рядом строилась церковь, а по окружности располагались жилые строения.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I</a:t>
            </a:r>
            <a:r>
              <a:rPr lang="ru-RU" sz="20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 Устройство поселения и принципы строения домов на Кубани в </a:t>
            </a:r>
            <a:r>
              <a:rPr lang="en-US" sz="20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XIX</a:t>
            </a:r>
            <a:r>
              <a:rPr lang="ru-RU" sz="20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 веке</a:t>
            </a:r>
          </a:p>
          <a:p>
            <a:pPr algn="ctr"/>
            <a:r>
              <a:rPr lang="en-US" sz="20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I</a:t>
            </a:r>
            <a:r>
              <a:rPr lang="ru-RU" sz="20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. 1 Архитектурно-пространственное развитие поселений Кубани</a:t>
            </a:r>
            <a:endParaRPr lang="ru-RU" sz="2000" b="1" dirty="0" smtClean="0">
              <a:ln w="3175">
                <a:solidFill>
                  <a:schemeClr val="bg1"/>
                </a:solidFill>
              </a:ln>
              <a:solidFill>
                <a:srgbClr val="FFC000"/>
              </a:solidFill>
              <a:effectLst/>
            </a:endParaRPr>
          </a:p>
          <a:p>
            <a:r>
              <a:rPr lang="ru-RU" sz="1600" b="1" dirty="0"/>
              <a:t>	В ходе первого этапа (1792 – 1820-е гг.) заселения Кубани сформировался «войсковой град» Черноморского казачьего войска – </a:t>
            </a:r>
            <a:r>
              <a:rPr lang="ru-RU" sz="1600" b="1" dirty="0" err="1"/>
              <a:t>Екатеринодар</a:t>
            </a:r>
            <a:r>
              <a:rPr lang="ru-RU" sz="1600" b="1" dirty="0"/>
              <a:t>. Он отличался непродуманностью переселения. Переселенцы стихийно размещались. В дальнейшем при поиске мест для расселения преобладали стратегические соображения. Наверное, поэтому много построек было временным. Для гражданской жизни эти места были не очень удачны. Первые поселения казаков оказывались в непригодных для жизни и хозяйства местах. Форма первых поселений была компактной и укрепленной по периметру.</a:t>
            </a:r>
            <a:endParaRPr lang="ru-RU" sz="1600" b="1" dirty="0" smtClean="0">
              <a:effectLst/>
            </a:endParaRPr>
          </a:p>
          <a:p>
            <a:r>
              <a:rPr lang="ru-RU" sz="1600" b="1" dirty="0"/>
              <a:t>	В 1820 – 1840-е годы шло развитие хозяйства казачьих поселений, совершенствовались сельско-хозяйственные навыки. Создаваемые по запорожскому образцу коши, хутора перерастали в более крупные поселения – станицы. </a:t>
            </a:r>
            <a:endParaRPr lang="ru-RU" sz="16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48680"/>
            <a:ext cx="914400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II</a:t>
            </a:r>
            <a:r>
              <a:rPr lang="ru-RU" sz="2800" b="1" dirty="0">
                <a:ln w="3175">
                  <a:solidFill>
                    <a:schemeClr val="bg1"/>
                  </a:solidFill>
                </a:ln>
                <a:solidFill>
                  <a:srgbClr val="FFC000"/>
                </a:solidFill>
              </a:rPr>
              <a:t>. 2 Организация системы поселений, усадеб линейных станиц</a:t>
            </a:r>
          </a:p>
          <a:p>
            <a:r>
              <a:rPr lang="ru-RU" sz="2000" dirty="0"/>
              <a:t>	</a:t>
            </a:r>
            <a:r>
              <a:rPr lang="ru-RU" sz="2000" b="1" dirty="0"/>
              <a:t>Интересно, что вплоть до настоящего времени </a:t>
            </a:r>
            <a:r>
              <a:rPr lang="ru-RU" sz="2000" b="1" dirty="0" smtClean="0"/>
              <a:t>главная </a:t>
            </a:r>
            <a:r>
              <a:rPr lang="ru-RU" sz="2000" b="1" dirty="0"/>
              <a:t>улица во многих населённых пунктах края (в том числе и в Краснодаре) называется Красной, то есть лучшей. Небольшие хутора, селения государственных крестьян, как правило, застраивались в одну или несколько прямых улиц. Более правильная и плотная застройка кварталов наблюдалась обычно лишь в центральной части селений, возникавших в первой половине XIX века. В центре станицы обычно располагались одна или две площади. Вокруг них устраивались войсковое правление, школа, церковь, лавки, пивные и духаны. Станицы, стоявшие на пересечении торговых трактов, были, как правило, крупнее. В них строилось много лавок, на базары и ярмарки периодически съезжались жители окрестных селений. Однако в начале XX века торговая жизнь стала ещё оживлённее. В бывших захолустьях появились лавки, базары, ремесленные мастерские, мукомольные, сыроварни.</a:t>
            </a:r>
            <a:endParaRPr lang="ru-RU" sz="2000" b="1" dirty="0" smtClean="0">
              <a:effectLst/>
            </a:endParaRPr>
          </a:p>
          <a:p>
            <a:r>
              <a:rPr lang="ru-RU" sz="2000" b="1" dirty="0"/>
              <a:t> 	</a:t>
            </a:r>
            <a:endParaRPr lang="ru-RU" sz="20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004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хническая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46</TotalTime>
  <Words>439</Words>
  <Application>Microsoft Office PowerPoint</Application>
  <PresentationFormat>Экран (4:3)</PresentationFormat>
  <Paragraphs>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Руслан</dc:creator>
  <cp:lastModifiedBy>Ad_Astra</cp:lastModifiedBy>
  <cp:revision>8</cp:revision>
  <dcterms:created xsi:type="dcterms:W3CDTF">2014-03-18T16:54:54Z</dcterms:created>
  <dcterms:modified xsi:type="dcterms:W3CDTF">2014-12-15T09:22:17Z</dcterms:modified>
</cp:coreProperties>
</file>